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906000" cy="6858000" type="A4"/>
  <p:notesSz cx="9945688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33CC"/>
    <a:srgbClr val="FFFF99"/>
    <a:srgbClr val="FF6600"/>
    <a:srgbClr val="7F6000"/>
    <a:srgbClr val="FFCC00"/>
    <a:srgbClr val="9966FF"/>
    <a:srgbClr val="990099"/>
    <a:srgbClr val="9933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1468" y="5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19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 イメージ プレースホルダー 7"/>
          <p:cNvSpPr>
            <a:spLocks noGrp="1" noRot="1" noChangeAspect="1"/>
          </p:cNvSpPr>
          <p:nvPr>
            <p:ph type="sldImg" idx="2"/>
          </p:nvPr>
        </p:nvSpPr>
        <p:spPr>
          <a:xfrm>
            <a:off x="-3175" y="-17463"/>
            <a:ext cx="9952038" cy="6889751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93" tIns="47996" rIns="95993" bIns="47996"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37210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-3175" y="-17463"/>
            <a:ext cx="9952038" cy="6889751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994570" y="3300415"/>
            <a:ext cx="7956550" cy="2700337"/>
          </a:xfrm>
          <a:prstGeom prst="rect">
            <a:avLst/>
          </a:prstGeom>
        </p:spPr>
        <p:txBody>
          <a:bodyPr lIns="95993" tIns="47996" rIns="95993" bIns="47996"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533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D278-D3DC-46EC-A754-DECFEB6067BA}" type="datetimeFigureOut">
              <a:rPr kumimoji="1" lang="ja-JP" altLang="en-US" smtClean="0"/>
              <a:t>2020/12/20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6E43-395D-4C2C-9D27-B866F6A27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872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D278-D3DC-46EC-A754-DECFEB6067BA}" type="datetimeFigureOut">
              <a:rPr kumimoji="1" lang="ja-JP" altLang="en-US" smtClean="0"/>
              <a:t>2020/12/20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6E43-395D-4C2C-9D27-B866F6A27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154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D278-D3DC-46EC-A754-DECFEB6067BA}" type="datetimeFigureOut">
              <a:rPr kumimoji="1" lang="ja-JP" altLang="en-US" smtClean="0"/>
              <a:t>2020/12/20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6E43-395D-4C2C-9D27-B866F6A27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56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D278-D3DC-46EC-A754-DECFEB6067BA}" type="datetimeFigureOut">
              <a:rPr kumimoji="1" lang="ja-JP" altLang="en-US" smtClean="0"/>
              <a:t>2020/12/20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6E43-395D-4C2C-9D27-B866F6A27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77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D278-D3DC-46EC-A754-DECFEB6067BA}" type="datetimeFigureOut">
              <a:rPr kumimoji="1" lang="ja-JP" altLang="en-US" smtClean="0"/>
              <a:t>2020/12/20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6E43-395D-4C2C-9D27-B866F6A27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607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D278-D3DC-46EC-A754-DECFEB6067BA}" type="datetimeFigureOut">
              <a:rPr kumimoji="1" lang="ja-JP" altLang="en-US" smtClean="0"/>
              <a:t>2020/12/20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6E43-395D-4C2C-9D27-B866F6A27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68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D278-D3DC-46EC-A754-DECFEB6067BA}" type="datetimeFigureOut">
              <a:rPr kumimoji="1" lang="ja-JP" altLang="en-US" smtClean="0"/>
              <a:t>2020/12/20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6E43-395D-4C2C-9D27-B866F6A27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48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D278-D3DC-46EC-A754-DECFEB6067BA}" type="datetimeFigureOut">
              <a:rPr kumimoji="1" lang="ja-JP" altLang="en-US" smtClean="0"/>
              <a:t>2020/12/20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6E43-395D-4C2C-9D27-B866F6A27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579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D278-D3DC-46EC-A754-DECFEB6067BA}" type="datetimeFigureOut">
              <a:rPr kumimoji="1" lang="ja-JP" altLang="en-US" smtClean="0"/>
              <a:t>2020/12/20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6E43-395D-4C2C-9D27-B866F6A27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748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D278-D3DC-46EC-A754-DECFEB6067BA}" type="datetimeFigureOut">
              <a:rPr kumimoji="1" lang="ja-JP" altLang="en-US" smtClean="0"/>
              <a:t>2020/12/20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6E43-395D-4C2C-9D27-B866F6A27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0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D278-D3DC-46EC-A754-DECFEB6067BA}" type="datetimeFigureOut">
              <a:rPr kumimoji="1" lang="ja-JP" altLang="en-US" smtClean="0"/>
              <a:t>2020/12/20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6E43-395D-4C2C-9D27-B866F6A27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660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BD278-D3DC-46EC-A754-DECFEB6067BA}" type="datetimeFigureOut">
              <a:rPr kumimoji="1" lang="ja-JP" altLang="en-US" smtClean="0"/>
              <a:t>2020/12/20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36E43-395D-4C2C-9D27-B866F6A27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96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/>
          <p:cNvSpPr txBox="1"/>
          <p:nvPr/>
        </p:nvSpPr>
        <p:spPr>
          <a:xfrm>
            <a:off x="2775188" y="95768"/>
            <a:ext cx="41552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AR ADGothicJP Medium" panose="020B0609000000000000" pitchFamily="49" charset="-128"/>
                <a:ea typeface="AR ADGothicJP Medium" panose="020B0609000000000000" pitchFamily="49" charset="-128"/>
                <a:cs typeface="+mn-cs"/>
              </a:rPr>
              <a:t>グループレッスンスケジュール</a:t>
            </a:r>
            <a:endParaRPr kumimoji="1" lang="ja-JP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7F6000"/>
              </a:solidFill>
              <a:effectLst/>
              <a:uLnTx/>
              <a:uFillTx/>
              <a:latin typeface="AR ADGothicJP Medium" panose="020B0609000000000000" pitchFamily="49" charset="-128"/>
              <a:ea typeface="AR ADGothicJP Medium" panose="020B0609000000000000" pitchFamily="49" charset="-128"/>
              <a:cs typeface="+mn-cs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7033693" y="1072800"/>
            <a:ext cx="1260000" cy="7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66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10:00-11:00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目覚めの</a:t>
            </a:r>
            <a:r>
              <a:rPr kumimoji="1" lang="ja-JP" altLang="en-US" sz="1200" b="1" dirty="0">
                <a:solidFill>
                  <a:srgbClr val="FFC000">
                    <a:lumMod val="50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ヨガ</a:t>
            </a:r>
            <a:endParaRPr kumimoji="1" lang="en-US" altLang="ja-JP" sz="1200" b="1" dirty="0">
              <a:solidFill>
                <a:srgbClr val="FFC000">
                  <a:lumMod val="50000"/>
                </a:srgbClr>
              </a:solidFill>
            </a:endParaRPr>
          </a:p>
          <a:p>
            <a:pPr algn="ctr">
              <a:defRPr/>
            </a:pP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algn="ctr">
              <a:defRPr/>
            </a:pPr>
            <a:r>
              <a:rPr kumimoji="1" lang="en-US" altLang="ja-JP" sz="1200" b="1" dirty="0" err="1">
                <a:solidFill>
                  <a:srgbClr val="FFC000">
                    <a:lumMod val="50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Hikaru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4204570" y="1072885"/>
            <a:ext cx="1260000" cy="7200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dirty="0">
                <a:solidFill>
                  <a:srgbClr val="FFC000">
                    <a:lumMod val="50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9:30‐10:30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lvl="0" algn="ctr">
              <a:defRPr/>
            </a:pPr>
            <a:r>
              <a:rPr kumimoji="1" lang="ja-JP" altLang="en-US" sz="1200" b="1" dirty="0">
                <a:solidFill>
                  <a:srgbClr val="FFC000">
                    <a:lumMod val="50000"/>
                  </a:srgbClr>
                </a:solidFill>
              </a:rPr>
              <a:t>ピラティス</a:t>
            </a:r>
            <a:endParaRPr kumimoji="1" lang="en-US" altLang="ja-JP" sz="1200" b="1" dirty="0">
              <a:solidFill>
                <a:srgbClr val="FFC000">
                  <a:lumMod val="50000"/>
                </a:srgbClr>
              </a:solidFill>
            </a:endParaRPr>
          </a:p>
          <a:p>
            <a:pPr lvl="0" algn="ctr">
              <a:defRPr/>
            </a:pP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TOMOMI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59525" y="545434"/>
            <a:ext cx="9973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月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(Mon)</a:t>
            </a:r>
            <a:endParaRPr kumimoji="0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7F600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1766933" y="545434"/>
            <a:ext cx="9348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火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(Tue)</a:t>
            </a:r>
            <a:endParaRPr kumimoji="0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7F600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3041198" y="545434"/>
            <a:ext cx="9877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水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(Wed)</a:t>
            </a:r>
            <a:endParaRPr kumimoji="0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7F600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4343797" y="545434"/>
            <a:ext cx="9412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木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(Thu)</a:t>
            </a:r>
            <a:endParaRPr kumimoji="0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7F600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5717418" y="545434"/>
            <a:ext cx="8226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金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(Fri)</a:t>
            </a:r>
            <a:endParaRPr kumimoji="0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7F600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7252362" y="545434"/>
            <a:ext cx="8867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土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(Sat)</a:t>
            </a:r>
            <a:endParaRPr kumimoji="0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7F600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8542147" y="545434"/>
            <a:ext cx="9412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日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(Sun)</a:t>
            </a:r>
            <a:endParaRPr kumimoji="0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7F600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5846628" y="5829696"/>
            <a:ext cx="335700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ピラティス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&amp;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ヨガスタジオ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Olulu</a:t>
            </a:r>
            <a:r>
              <a:rPr kumimoji="1" lang="ja-JP" altLang="en-US" sz="1200" b="1" dirty="0">
                <a:solidFill>
                  <a:srgbClr val="7F6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大森スタジオ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7F600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東京都大田区山王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1-1-7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コスモハイツ山王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204</a:t>
            </a:r>
          </a:p>
          <a:p>
            <a:pPr lvl="0"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TEL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：</a:t>
            </a:r>
            <a:r>
              <a:rPr kumimoji="1" lang="en-US" altLang="ja-JP" sz="1200" b="1" dirty="0">
                <a:solidFill>
                  <a:srgbClr val="7F6000"/>
                </a:solidFill>
                <a:latin typeface="游ゴシック" panose="020B0400000000000000" pitchFamily="50" charset="-128"/>
              </a:rPr>
              <a:t>03-6410-7130</a:t>
            </a:r>
          </a:p>
          <a:p>
            <a:pPr lvl="0">
              <a:defRPr/>
            </a:pPr>
            <a:r>
              <a:rPr kumimoji="1" lang="en-US" altLang="ja-JP" sz="1200" b="1" dirty="0">
                <a:solidFill>
                  <a:srgbClr val="7F6000"/>
                </a:solidFill>
                <a:latin typeface="游ゴシック" panose="020B0400000000000000" pitchFamily="50" charset="-128"/>
              </a:rPr>
              <a:t>HP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：</a:t>
            </a:r>
            <a:r>
              <a:rPr kumimoji="1" lang="en-US" altLang="ja-JP" sz="1200" b="1" i="0" u="none" strike="noStrike" kern="1200" cap="none" spc="0" normalizeH="0" baseline="0" noProof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https://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olulu-yoga.jp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7F600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219" y="5940509"/>
            <a:ext cx="1777157" cy="707797"/>
          </a:xfrm>
          <a:prstGeom prst="rect">
            <a:avLst/>
          </a:prstGeom>
        </p:spPr>
      </p:pic>
      <p:sp>
        <p:nvSpPr>
          <p:cNvPr id="109" name="正方形/長方形 108"/>
          <p:cNvSpPr/>
          <p:nvPr/>
        </p:nvSpPr>
        <p:spPr>
          <a:xfrm>
            <a:off x="133349" y="5921855"/>
            <a:ext cx="3611319" cy="553998"/>
          </a:xfrm>
          <a:prstGeom prst="rect">
            <a:avLst/>
          </a:prstGeom>
          <a:ln>
            <a:solidFill>
              <a:srgbClr val="7F600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◆備考◆</a:t>
            </a:r>
            <a:endParaRPr kumimoji="0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7F600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・休講、代行の場合がございます。詳しくは</a:t>
            </a:r>
            <a:r>
              <a:rPr kumimoji="0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Web</a:t>
            </a:r>
            <a:r>
              <a:rPr kumimoji="0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をご確認ください。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F1D777BD-38A7-45D6-B8EC-AB3FF4A6DD0D}"/>
              </a:ext>
            </a:extLst>
          </p:cNvPr>
          <p:cNvSpPr/>
          <p:nvPr/>
        </p:nvSpPr>
        <p:spPr>
          <a:xfrm>
            <a:off x="4204570" y="1821615"/>
            <a:ext cx="1260000" cy="7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66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1" lang="en-US" altLang="ja-JP" sz="1200" b="1" dirty="0">
                <a:solidFill>
                  <a:srgbClr val="FFC000">
                    <a:lumMod val="50000"/>
                  </a:srgbClr>
                </a:solidFill>
              </a:rPr>
              <a:t>11:00‐12:00</a:t>
            </a:r>
          </a:p>
          <a:p>
            <a:pPr lvl="0" algn="ctr">
              <a:defRPr/>
            </a:pPr>
            <a:r>
              <a:rPr kumimoji="1" lang="ja-JP" altLang="en-US" sz="1200" b="1" dirty="0">
                <a:solidFill>
                  <a:srgbClr val="FFC000">
                    <a:lumMod val="50000"/>
                  </a:srgbClr>
                </a:solidFill>
              </a:rPr>
              <a:t>陰陽ﾖｶﾞ</a:t>
            </a:r>
            <a:r>
              <a:rPr kumimoji="1" lang="en-US" altLang="ja-JP" sz="1200" b="1" dirty="0">
                <a:solidFill>
                  <a:srgbClr val="FFC000">
                    <a:lumMod val="50000"/>
                  </a:srgbClr>
                </a:solidFill>
              </a:rPr>
              <a:t>&amp;</a:t>
            </a:r>
            <a:r>
              <a:rPr kumimoji="1" lang="ja-JP" altLang="en-US" sz="1200" b="1" dirty="0">
                <a:solidFill>
                  <a:srgbClr val="FFC000">
                    <a:lumMod val="50000"/>
                  </a:srgbClr>
                </a:solidFill>
              </a:rPr>
              <a:t>ﾆﾄﾞﾗｰ</a:t>
            </a:r>
            <a:endParaRPr kumimoji="1" lang="en-US" altLang="ja-JP" sz="1200" b="1" dirty="0">
              <a:solidFill>
                <a:srgbClr val="FFC000">
                  <a:lumMod val="50000"/>
                </a:srgbClr>
              </a:solidFill>
            </a:endParaRPr>
          </a:p>
          <a:p>
            <a:pPr lvl="0" algn="ctr">
              <a:defRPr/>
            </a:pPr>
            <a:endParaRPr kumimoji="1" lang="en-US" altLang="ja-JP" sz="1200" b="1" dirty="0">
              <a:solidFill>
                <a:srgbClr val="FFC000">
                  <a:lumMod val="50000"/>
                </a:srgbClr>
              </a:solidFill>
            </a:endParaRPr>
          </a:p>
          <a:p>
            <a:pPr lvl="0" algn="ctr">
              <a:defRPr/>
            </a:pPr>
            <a:r>
              <a:rPr kumimoji="1" lang="en-US" altLang="ja-JP" sz="1200" b="1" dirty="0" err="1">
                <a:solidFill>
                  <a:srgbClr val="FFC000">
                    <a:lumMod val="50000"/>
                  </a:srgbClr>
                </a:solidFill>
              </a:rPr>
              <a:t>yukiho</a:t>
            </a:r>
            <a:endParaRPr kumimoji="1" lang="ja-JP" altLang="en-US" sz="1200" b="1" dirty="0">
              <a:solidFill>
                <a:srgbClr val="FFC000">
                  <a:lumMod val="50000"/>
                </a:srgbClr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8337747" y="1072990"/>
            <a:ext cx="1260000" cy="7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66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1" lang="en-US" altLang="ja-JP" sz="1200" b="1" dirty="0">
                <a:solidFill>
                  <a:srgbClr val="FFC000">
                    <a:lumMod val="50000"/>
                  </a:srgbClr>
                </a:solidFill>
                <a:ea typeface="游ゴシック" panose="020B0400000000000000" pitchFamily="50" charset="-128"/>
              </a:rPr>
              <a:t>10:00-11:00</a:t>
            </a:r>
          </a:p>
          <a:p>
            <a:pPr algn="ctr">
              <a:defRPr/>
            </a:pPr>
            <a:r>
              <a:rPr kumimoji="1" lang="ja-JP" altLang="en-US" sz="1200" b="1" dirty="0">
                <a:solidFill>
                  <a:srgbClr val="FFC000">
                    <a:lumMod val="50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ハタヨガ　　　　　　 </a:t>
            </a:r>
            <a:endParaRPr kumimoji="1" lang="en-US" altLang="ja-JP" sz="1200" b="1" dirty="0">
              <a:solidFill>
                <a:srgbClr val="FFC000">
                  <a:lumMod val="50000"/>
                </a:srgbClr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0" normalizeH="0" baseline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dirty="0" err="1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mai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A1AD00EC-379D-419F-A8E2-6C427DBFF3F4}"/>
              </a:ext>
            </a:extLst>
          </p:cNvPr>
          <p:cNvSpPr/>
          <p:nvPr/>
        </p:nvSpPr>
        <p:spPr>
          <a:xfrm>
            <a:off x="2905200" y="1821616"/>
            <a:ext cx="1260000" cy="7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66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1" lang="en-US" altLang="ja-JP" sz="1200" b="1" dirty="0">
                <a:solidFill>
                  <a:srgbClr val="FFC000">
                    <a:lumMod val="50000"/>
                  </a:srgbClr>
                </a:solidFill>
              </a:rPr>
              <a:t>15:15-16:15</a:t>
            </a:r>
          </a:p>
          <a:p>
            <a:pPr algn="ctr">
              <a:defRPr/>
            </a:pPr>
            <a:r>
              <a:rPr kumimoji="1" lang="ja-JP" altLang="en-US" sz="1200" b="1" dirty="0">
                <a:solidFill>
                  <a:srgbClr val="FFC000">
                    <a:lumMod val="50000"/>
                  </a:srgbClr>
                </a:solidFill>
              </a:rPr>
              <a:t>陰陽ヨガ</a:t>
            </a:r>
            <a:endParaRPr kumimoji="1" lang="en-US" altLang="ja-JP" sz="1200" b="1" dirty="0">
              <a:solidFill>
                <a:srgbClr val="FFC000">
                  <a:lumMod val="50000"/>
                </a:srgbClr>
              </a:solidFill>
            </a:endParaRPr>
          </a:p>
          <a:p>
            <a:pPr algn="ctr">
              <a:defRPr/>
            </a:pP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FUKIKO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8059572" y="5528260"/>
            <a:ext cx="491439" cy="2362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884847" y="5531208"/>
            <a:ext cx="491439" cy="2362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66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7446073" y="5532223"/>
            <a:ext cx="1099306" cy="236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ヨガ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8682895" y="5532222"/>
            <a:ext cx="1099306" cy="236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ピラティス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87D689F-BCE8-42C1-ACB5-385C575D86A9}"/>
              </a:ext>
            </a:extLst>
          </p:cNvPr>
          <p:cNvSpPr/>
          <p:nvPr/>
        </p:nvSpPr>
        <p:spPr>
          <a:xfrm>
            <a:off x="7034400" y="1814400"/>
            <a:ext cx="1260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11</a:t>
            </a:r>
            <a:r>
              <a:rPr kumimoji="1" lang="en-US" altLang="ja-JP" sz="1200" b="1" dirty="0">
                <a:solidFill>
                  <a:srgbClr val="FFC000">
                    <a:lumMod val="50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:30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-12:30</a:t>
            </a:r>
          </a:p>
          <a:p>
            <a:pPr algn="ctr">
              <a:defRPr/>
            </a:pPr>
            <a:r>
              <a:rPr kumimoji="1" lang="ja-JP" altLang="en-US" sz="1200" b="1" dirty="0">
                <a:solidFill>
                  <a:srgbClr val="FFC000">
                    <a:lumMod val="50000"/>
                  </a:srgbClr>
                </a:solidFill>
              </a:rPr>
              <a:t>ピラティス</a:t>
            </a:r>
            <a:endParaRPr kumimoji="1" lang="en-US" altLang="ja-JP" sz="1200" b="1" dirty="0">
              <a:solidFill>
                <a:srgbClr val="FFC000">
                  <a:lumMod val="50000"/>
                </a:srgbClr>
              </a:solidFill>
            </a:endParaRPr>
          </a:p>
          <a:p>
            <a:pPr lvl="0" algn="ctr">
              <a:defRPr/>
            </a:pPr>
            <a:endParaRPr kumimoji="1" lang="en-US" altLang="ja-JP" sz="1200" b="1" dirty="0">
              <a:solidFill>
                <a:srgbClr val="FFC000">
                  <a:lumMod val="50000"/>
                </a:srgbClr>
              </a:solidFill>
              <a:ea typeface="游ゴシック" panose="020B0400000000000000" pitchFamily="50" charset="-128"/>
            </a:endParaRPr>
          </a:p>
          <a:p>
            <a:pPr lvl="0" algn="ctr">
              <a:defRPr/>
            </a:pPr>
            <a:r>
              <a:rPr kumimoji="1" lang="en-US" altLang="ja-JP" sz="1200" b="1" dirty="0">
                <a:solidFill>
                  <a:srgbClr val="FFC000">
                    <a:lumMod val="50000"/>
                  </a:srgbClr>
                </a:solidFill>
                <a:ea typeface="游ゴシック" panose="020B0400000000000000" pitchFamily="50" charset="-128"/>
              </a:rPr>
              <a:t>Ayako</a:t>
            </a:r>
            <a:endParaRPr kumimoji="1" lang="ja-JP" altLang="en-US" sz="1200" b="1" dirty="0">
              <a:solidFill>
                <a:srgbClr val="FFC000">
                  <a:lumMod val="50000"/>
                </a:srgbClr>
              </a:solidFill>
              <a:ea typeface="游ゴシック" panose="020B0400000000000000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7354525" y="128958"/>
            <a:ext cx="18261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+mn-ea"/>
              </a:rPr>
              <a:t>大森山王スタジオ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6F666DB-036F-494D-936D-86BA3DC858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696" y="5864120"/>
            <a:ext cx="669467" cy="669467"/>
          </a:xfrm>
          <a:prstGeom prst="rect">
            <a:avLst/>
          </a:prstGeom>
        </p:spPr>
      </p:pic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305BA582-A63C-443C-9BB9-8E1C413BF12A}"/>
              </a:ext>
            </a:extLst>
          </p:cNvPr>
          <p:cNvSpPr/>
          <p:nvPr/>
        </p:nvSpPr>
        <p:spPr>
          <a:xfrm>
            <a:off x="8337747" y="2577600"/>
            <a:ext cx="1260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13</a:t>
            </a:r>
            <a:r>
              <a:rPr kumimoji="1" lang="en-US" altLang="ja-JP" sz="1200" b="1" dirty="0">
                <a:solidFill>
                  <a:srgbClr val="FFC000">
                    <a:lumMod val="50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:30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-14:30</a:t>
            </a:r>
          </a:p>
          <a:p>
            <a:pPr algn="ctr">
              <a:defRPr/>
            </a:pPr>
            <a:r>
              <a:rPr kumimoji="1" lang="ja-JP" altLang="en-US" sz="1200" b="1" dirty="0">
                <a:solidFill>
                  <a:srgbClr val="FFC000">
                    <a:lumMod val="50000"/>
                  </a:srgbClr>
                </a:solidFill>
              </a:rPr>
              <a:t>体幹ピラティス</a:t>
            </a:r>
            <a:endParaRPr kumimoji="1" lang="en-US" altLang="ja-JP" sz="1200" b="1" dirty="0">
              <a:solidFill>
                <a:srgbClr val="FFC000">
                  <a:lumMod val="50000"/>
                </a:srgbClr>
              </a:solidFill>
            </a:endParaRPr>
          </a:p>
          <a:p>
            <a:pPr lvl="0" algn="ctr">
              <a:defRPr/>
            </a:pPr>
            <a:endParaRPr kumimoji="1" lang="en-US" altLang="ja-JP" sz="1200" b="1" dirty="0">
              <a:solidFill>
                <a:srgbClr val="FFC000">
                  <a:lumMod val="50000"/>
                </a:srgbClr>
              </a:solidFill>
            </a:endParaRPr>
          </a:p>
          <a:p>
            <a:pPr lvl="0" algn="ctr">
              <a:defRPr/>
            </a:pPr>
            <a:r>
              <a:rPr kumimoji="1" lang="ja-JP" altLang="en-US" sz="1200" b="1" dirty="0">
                <a:solidFill>
                  <a:srgbClr val="FFC000">
                    <a:lumMod val="50000"/>
                  </a:srgbClr>
                </a:solidFill>
              </a:rPr>
              <a:t>メグミ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E05460B6-7895-4516-B4EF-B149058457AD}"/>
              </a:ext>
            </a:extLst>
          </p:cNvPr>
          <p:cNvSpPr/>
          <p:nvPr/>
        </p:nvSpPr>
        <p:spPr>
          <a:xfrm>
            <a:off x="8337747" y="3337200"/>
            <a:ext cx="1260000" cy="7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66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dirty="0">
                <a:solidFill>
                  <a:srgbClr val="FFC000">
                    <a:lumMod val="50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15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:00-16:00</a:t>
            </a:r>
          </a:p>
          <a:p>
            <a:pPr lvl="0" algn="ctr">
              <a:defRPr/>
            </a:pPr>
            <a:r>
              <a:rPr kumimoji="1" lang="ja-JP" altLang="en-US" sz="1200" b="1" dirty="0">
                <a:solidFill>
                  <a:srgbClr val="FFC000">
                    <a:lumMod val="50000"/>
                  </a:srgbClr>
                </a:solidFill>
              </a:rPr>
              <a:t>ゆったり</a:t>
            </a:r>
            <a:endParaRPr kumimoji="1" lang="en-US" altLang="ja-JP" sz="1200" b="1" dirty="0">
              <a:solidFill>
                <a:srgbClr val="FFC000">
                  <a:lumMod val="50000"/>
                </a:srgbClr>
              </a:solidFill>
            </a:endParaRPr>
          </a:p>
          <a:p>
            <a:pPr lvl="0" algn="ctr">
              <a:defRPr/>
            </a:pPr>
            <a:r>
              <a:rPr kumimoji="1" lang="ja-JP" altLang="en-US" sz="1200" b="1" dirty="0">
                <a:solidFill>
                  <a:srgbClr val="FFC000">
                    <a:lumMod val="50000"/>
                  </a:srgbClr>
                </a:solidFill>
              </a:rPr>
              <a:t>休日ヨガ</a:t>
            </a:r>
            <a:endParaRPr kumimoji="1" lang="en-US" altLang="ja-JP" sz="1200" b="1" dirty="0">
              <a:solidFill>
                <a:srgbClr val="FFC000">
                  <a:lumMod val="50000"/>
                </a:srgbClr>
              </a:solidFill>
            </a:endParaRPr>
          </a:p>
          <a:p>
            <a:pPr lvl="0" algn="ctr">
              <a:defRPr/>
            </a:pPr>
            <a:r>
              <a:rPr kumimoji="1" lang="en-US" altLang="ja-JP" sz="1200" b="1" dirty="0" err="1">
                <a:solidFill>
                  <a:srgbClr val="FFC000">
                    <a:lumMod val="50000"/>
                  </a:srgbClr>
                </a:solidFill>
              </a:rPr>
              <a:t>Sayumi</a:t>
            </a:r>
            <a:endParaRPr kumimoji="1" lang="en-US" altLang="ja-JP" sz="1200" b="1" dirty="0">
              <a:solidFill>
                <a:srgbClr val="FFC000">
                  <a:lumMod val="50000"/>
                </a:srgbClr>
              </a:solidFill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CCCB995C-3B6C-47A5-AA35-BC352FA9DE6F}"/>
              </a:ext>
            </a:extLst>
          </p:cNvPr>
          <p:cNvSpPr/>
          <p:nvPr/>
        </p:nvSpPr>
        <p:spPr>
          <a:xfrm>
            <a:off x="7034400" y="3337200"/>
            <a:ext cx="1260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1" lang="en-US" altLang="ja-JP" sz="1200" b="1" dirty="0">
                <a:solidFill>
                  <a:srgbClr val="FFC000">
                    <a:lumMod val="50000"/>
                  </a:srgbClr>
                </a:solidFill>
              </a:rPr>
              <a:t>15:00-16:00</a:t>
            </a:r>
          </a:p>
          <a:p>
            <a:pPr lvl="0" algn="ctr">
              <a:defRPr/>
            </a:pPr>
            <a:r>
              <a:rPr kumimoji="1" lang="ja-JP" altLang="en-US" sz="1200" b="1" dirty="0">
                <a:solidFill>
                  <a:srgbClr val="FFC000">
                    <a:lumMod val="50000"/>
                  </a:srgbClr>
                </a:solidFill>
              </a:rPr>
              <a:t>ｷﾚｲﾋﾟﾗﾃｨｽ</a:t>
            </a:r>
            <a:endParaRPr kumimoji="1" lang="en-US" altLang="ja-JP" sz="1200" b="1" dirty="0">
              <a:solidFill>
                <a:srgbClr val="FFC000">
                  <a:lumMod val="50000"/>
                </a:srgbClr>
              </a:solidFill>
            </a:endParaRPr>
          </a:p>
          <a:p>
            <a:pPr lvl="0" algn="ctr">
              <a:defRPr/>
            </a:pPr>
            <a:endParaRPr kumimoji="1" lang="en-US" altLang="ja-JP" sz="1200" b="1" dirty="0">
              <a:solidFill>
                <a:srgbClr val="FFC000">
                  <a:lumMod val="50000"/>
                </a:srgbClr>
              </a:solidFill>
            </a:endParaRPr>
          </a:p>
          <a:p>
            <a:pPr lvl="0" algn="ctr">
              <a:defRPr/>
            </a:pPr>
            <a:r>
              <a:rPr kumimoji="1" lang="en-US" altLang="ja-JP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Mioko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583A076-F7EA-40A8-B7B1-9B2A70168DAB}"/>
              </a:ext>
            </a:extLst>
          </p:cNvPr>
          <p:cNvSpPr txBox="1"/>
          <p:nvPr/>
        </p:nvSpPr>
        <p:spPr>
          <a:xfrm>
            <a:off x="6827912" y="4370373"/>
            <a:ext cx="2989807" cy="9387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～キレイピラティスのテーマ～</a:t>
            </a:r>
            <a:endParaRPr kumimoji="1" lang="en-US" altLang="ja-JP" sz="11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第</a:t>
            </a:r>
            <a:r>
              <a:rPr kumimoji="1" lang="en-US" altLang="ja-JP" sz="1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kumimoji="1" lang="ja-JP" altLang="en-US" sz="1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土曜：美脚・美尻ピラティス</a:t>
            </a:r>
          </a:p>
          <a:p>
            <a:r>
              <a:rPr kumimoji="1" lang="ja-JP" altLang="en-US" sz="1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第</a:t>
            </a:r>
            <a:r>
              <a:rPr kumimoji="1" lang="en-US" altLang="ja-JP" sz="1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kumimoji="1" lang="ja-JP" altLang="en-US" sz="1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土曜：骨盤調整ピラティス</a:t>
            </a:r>
          </a:p>
          <a:p>
            <a:r>
              <a:rPr kumimoji="1" lang="ja-JP" altLang="en-US" sz="1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第</a:t>
            </a:r>
            <a:r>
              <a:rPr kumimoji="1" lang="en-US" altLang="ja-JP" sz="1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kumimoji="1" lang="ja-JP" altLang="en-US" sz="1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土曜：お腹の引き締めピラティス</a:t>
            </a:r>
          </a:p>
          <a:p>
            <a:r>
              <a:rPr kumimoji="1" lang="ja-JP" altLang="en-US" sz="110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第</a:t>
            </a:r>
            <a:r>
              <a:rPr kumimoji="1" lang="en-US" altLang="ja-JP" sz="1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</a:t>
            </a:r>
            <a:r>
              <a:rPr kumimoji="1" lang="ja-JP" altLang="en-US" sz="1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土曜：背中キレイピラティス</a:t>
            </a: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F92DCFD8-6755-45D8-B71B-526E9A529749}"/>
              </a:ext>
            </a:extLst>
          </p:cNvPr>
          <p:cNvSpPr/>
          <p:nvPr/>
        </p:nvSpPr>
        <p:spPr>
          <a:xfrm>
            <a:off x="2905596" y="1072990"/>
            <a:ext cx="1260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66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dirty="0">
                <a:solidFill>
                  <a:srgbClr val="FFC000">
                    <a:lumMod val="50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10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:00-11:00</a:t>
            </a:r>
          </a:p>
          <a:p>
            <a:pPr algn="ctr">
              <a:defRPr/>
            </a:pPr>
            <a:r>
              <a:rPr kumimoji="1" lang="ja-JP" altLang="en-US" sz="1200" b="1" dirty="0">
                <a:solidFill>
                  <a:srgbClr val="FFC000">
                    <a:lumMod val="50000"/>
                  </a:srgbClr>
                </a:solidFill>
              </a:rPr>
              <a:t>ピラティス</a:t>
            </a:r>
            <a:endParaRPr kumimoji="1" lang="en-US" altLang="ja-JP" sz="1200" b="1" dirty="0">
              <a:solidFill>
                <a:srgbClr val="FFC000">
                  <a:lumMod val="50000"/>
                </a:srgbClr>
              </a:solidFill>
            </a:endParaRPr>
          </a:p>
          <a:p>
            <a:pPr lvl="0" algn="ctr">
              <a:defRPr/>
            </a:pPr>
            <a:endParaRPr kumimoji="1" lang="en-US" altLang="ja-JP" sz="1200" b="1" dirty="0">
              <a:solidFill>
                <a:srgbClr val="FFC000">
                  <a:lumMod val="50000"/>
                </a:srgbClr>
              </a:solidFill>
            </a:endParaRPr>
          </a:p>
          <a:p>
            <a:pPr lvl="0" algn="ctr">
              <a:defRPr/>
            </a:pPr>
            <a:r>
              <a:rPr kumimoji="1" lang="en-US" altLang="ja-JP" sz="1200" b="1" dirty="0">
                <a:solidFill>
                  <a:srgbClr val="FFC000">
                    <a:lumMod val="50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Asako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DFAF9E29-1FA1-4191-8172-1E7F782456D7}"/>
              </a:ext>
            </a:extLst>
          </p:cNvPr>
          <p:cNvSpPr/>
          <p:nvPr/>
        </p:nvSpPr>
        <p:spPr>
          <a:xfrm>
            <a:off x="298529" y="1821616"/>
            <a:ext cx="1260000" cy="7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66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11:30-12:30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リラックスヨガ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Sayumi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B283E123-9024-4ABF-AA87-CBADBE694C67}"/>
              </a:ext>
            </a:extLst>
          </p:cNvPr>
          <p:cNvSpPr/>
          <p:nvPr/>
        </p:nvSpPr>
        <p:spPr>
          <a:xfrm>
            <a:off x="1604128" y="1821617"/>
            <a:ext cx="1260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1" lang="en-US" altLang="ja-JP" sz="1200" b="1" dirty="0">
                <a:solidFill>
                  <a:srgbClr val="FFC000">
                    <a:lumMod val="50000"/>
                  </a:srgbClr>
                </a:solidFill>
              </a:rPr>
              <a:t>11:30-12:30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dirty="0">
                <a:solidFill>
                  <a:srgbClr val="FFC000">
                    <a:lumMod val="50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ピラティス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NaNa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6F606435-2552-47BC-9047-B54A77ABD1B0}"/>
              </a:ext>
            </a:extLst>
          </p:cNvPr>
          <p:cNvSpPr/>
          <p:nvPr/>
        </p:nvSpPr>
        <p:spPr>
          <a:xfrm>
            <a:off x="1605600" y="1072887"/>
            <a:ext cx="1260000" cy="7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66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10:00-11:00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dirty="0">
                <a:solidFill>
                  <a:srgbClr val="FFC000">
                    <a:lumMod val="50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ｱﾛﾏｺｺﾛﾖｶﾞ</a:t>
            </a:r>
            <a:endParaRPr kumimoji="1" lang="en-US" altLang="ja-JP" sz="1200" b="1" dirty="0">
              <a:solidFill>
                <a:srgbClr val="FFC000">
                  <a:lumMod val="50000"/>
                </a:srgbClr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dirty="0" err="1">
                <a:solidFill>
                  <a:srgbClr val="FFC000">
                    <a:lumMod val="50000"/>
                  </a:srgbClr>
                </a:solidFill>
              </a:rPr>
              <a:t>NaNa</a:t>
            </a:r>
            <a:endParaRPr kumimoji="1" lang="ja-JP" altLang="en-US" sz="1200" b="1" dirty="0">
              <a:solidFill>
                <a:srgbClr val="FFC000">
                  <a:lumMod val="50000"/>
                </a:srgbClr>
              </a:solidFill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119339FC-9A39-4F68-802B-171BD90CB479}"/>
              </a:ext>
            </a:extLst>
          </p:cNvPr>
          <p:cNvSpPr/>
          <p:nvPr/>
        </p:nvSpPr>
        <p:spPr>
          <a:xfrm>
            <a:off x="5515200" y="1072885"/>
            <a:ext cx="1260000" cy="7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66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9:30-10:30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>
                <a:solidFill>
                  <a:srgbClr val="FFC000">
                    <a:lumMod val="50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やわらぐヨガ</a:t>
            </a:r>
            <a:endParaRPr kumimoji="1" lang="en-US" altLang="ja-JP" sz="1200" b="1" dirty="0">
              <a:solidFill>
                <a:srgbClr val="FFC000">
                  <a:lumMod val="50000"/>
                </a:srgbClr>
              </a:solidFill>
            </a:endParaRPr>
          </a:p>
          <a:p>
            <a:pPr algn="ctr">
              <a:defRPr/>
            </a:pPr>
            <a:endParaRPr kumimoji="1" lang="en-US" altLang="ja-JP" sz="1200" b="1" dirty="0">
              <a:solidFill>
                <a:srgbClr val="FFC000">
                  <a:lumMod val="50000"/>
                </a:srgbClr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algn="ctr">
              <a:defRPr/>
            </a:pPr>
            <a:r>
              <a:rPr kumimoji="1" lang="en-US" altLang="ja-JP" sz="1200" b="1" dirty="0" err="1">
                <a:solidFill>
                  <a:srgbClr val="FFC000">
                    <a:lumMod val="50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mutsumi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292D40C0-CAC3-4E9C-BD83-FE33E0C5881B}"/>
              </a:ext>
            </a:extLst>
          </p:cNvPr>
          <p:cNvSpPr/>
          <p:nvPr/>
        </p:nvSpPr>
        <p:spPr>
          <a:xfrm>
            <a:off x="5515200" y="1812519"/>
            <a:ext cx="1260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dirty="0">
                <a:solidFill>
                  <a:srgbClr val="FFC000">
                    <a:lumMod val="50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11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:00-12:00</a:t>
            </a:r>
            <a:endParaRPr kumimoji="1" lang="en-US" altLang="ja-JP" sz="1200" b="1" dirty="0">
              <a:solidFill>
                <a:srgbClr val="FFC000">
                  <a:lumMod val="50000"/>
                </a:srgbClr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ﾘﾘｰｽ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&amp;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ﾋﾟﾗﾃｨｽ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(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ｽﾄﾚｯﾁﾎﾟｰﾙ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)</a:t>
            </a:r>
          </a:p>
          <a:p>
            <a:pPr algn="ctr">
              <a:defRPr/>
            </a:pPr>
            <a:r>
              <a:rPr kumimoji="1" lang="en-US" altLang="ja-JP" sz="1200" b="1" dirty="0" err="1">
                <a:solidFill>
                  <a:srgbClr val="FFC000">
                    <a:lumMod val="50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mutsumi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24ED8353-0B33-4BCB-9A5D-5E9F3975DCD3}"/>
              </a:ext>
            </a:extLst>
          </p:cNvPr>
          <p:cNvSpPr/>
          <p:nvPr/>
        </p:nvSpPr>
        <p:spPr>
          <a:xfrm>
            <a:off x="7034400" y="2577600"/>
            <a:ext cx="1260000" cy="7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66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dirty="0">
                <a:solidFill>
                  <a:srgbClr val="FFC000">
                    <a:lumMod val="50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13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:30-14:30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dirty="0">
                <a:solidFill>
                  <a:srgbClr val="FFC000">
                    <a:lumMod val="50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週末ﾘｾｯﾄﾖｶﾞ</a:t>
            </a:r>
            <a:endParaRPr kumimoji="1" lang="en-US" altLang="ja-JP" sz="1200" b="1" dirty="0">
              <a:solidFill>
                <a:srgbClr val="FFC000">
                  <a:lumMod val="50000"/>
                </a:srgbClr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algn="ctr">
              <a:defRPr/>
            </a:pPr>
            <a:endParaRPr kumimoji="1" lang="en-US" altLang="ja-JP" sz="1200" b="1" dirty="0">
              <a:solidFill>
                <a:srgbClr val="FFC000">
                  <a:lumMod val="50000"/>
                </a:srgbClr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algn="ctr">
              <a:defRPr/>
            </a:pPr>
            <a:r>
              <a:rPr kumimoji="1" lang="en-US" altLang="ja-JP" sz="1200" b="1" dirty="0" err="1">
                <a:solidFill>
                  <a:srgbClr val="FFC000">
                    <a:lumMod val="50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Mioko</a:t>
            </a:r>
            <a:endParaRPr kumimoji="1" lang="en-US" altLang="ja-JP" sz="1200" b="1" dirty="0">
              <a:solidFill>
                <a:srgbClr val="FFC000">
                  <a:lumMod val="50000"/>
                </a:srgbClr>
              </a:solidFill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1FB835CB-797D-491A-B675-80CC302A328B}"/>
              </a:ext>
            </a:extLst>
          </p:cNvPr>
          <p:cNvSpPr/>
          <p:nvPr/>
        </p:nvSpPr>
        <p:spPr>
          <a:xfrm>
            <a:off x="8337747" y="1814400"/>
            <a:ext cx="1260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11</a:t>
            </a:r>
            <a:r>
              <a:rPr kumimoji="1" lang="en-US" altLang="ja-JP" sz="1200" b="1" dirty="0">
                <a:solidFill>
                  <a:srgbClr val="FFC000">
                    <a:lumMod val="50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:30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-12:30</a:t>
            </a:r>
          </a:p>
          <a:p>
            <a:pPr algn="ctr">
              <a:defRPr/>
            </a:pPr>
            <a:r>
              <a:rPr kumimoji="1" lang="ja-JP" altLang="en-US" sz="1200" b="1" dirty="0">
                <a:solidFill>
                  <a:srgbClr val="FFC000">
                    <a:lumMod val="50000"/>
                  </a:srgbClr>
                </a:solidFill>
              </a:rPr>
              <a:t>ﾍﾞｰｼｯｸﾋﾟﾗﾃｨｽ</a:t>
            </a:r>
            <a:endParaRPr kumimoji="1" lang="en-US" altLang="ja-JP" sz="1200" b="1" dirty="0">
              <a:solidFill>
                <a:srgbClr val="FFC000">
                  <a:lumMod val="50000"/>
                </a:srgbClr>
              </a:solidFill>
            </a:endParaRPr>
          </a:p>
          <a:p>
            <a:pPr algn="ctr">
              <a:defRPr/>
            </a:pPr>
            <a:r>
              <a:rPr kumimoji="1" lang="en-US" altLang="ja-JP" sz="1200" b="1" dirty="0">
                <a:solidFill>
                  <a:srgbClr val="FFC000">
                    <a:lumMod val="50000"/>
                  </a:srgbClr>
                </a:solidFill>
              </a:rPr>
              <a:t>(</a:t>
            </a:r>
            <a:r>
              <a:rPr kumimoji="1" lang="ja-JP" altLang="en-US" sz="1200" b="1" dirty="0">
                <a:solidFill>
                  <a:srgbClr val="FFC000">
                    <a:lumMod val="50000"/>
                  </a:srgbClr>
                </a:solidFill>
              </a:rPr>
              <a:t>ﾎﾞｰﾙ</a:t>
            </a:r>
            <a:r>
              <a:rPr kumimoji="1" lang="en-US" altLang="ja-JP" sz="1200" b="1" dirty="0">
                <a:solidFill>
                  <a:srgbClr val="FFC000">
                    <a:lumMod val="50000"/>
                  </a:srgbClr>
                </a:solidFill>
              </a:rPr>
              <a:t>)</a:t>
            </a:r>
          </a:p>
          <a:p>
            <a:pPr lvl="0" algn="ctr">
              <a:defRPr/>
            </a:pPr>
            <a:r>
              <a:rPr kumimoji="1" lang="en-US" altLang="ja-JP" sz="1200" b="1" dirty="0" err="1">
                <a:solidFill>
                  <a:srgbClr val="FFC000">
                    <a:lumMod val="50000"/>
                  </a:srgbClr>
                </a:solidFill>
                <a:ea typeface="游ゴシック" panose="020B0400000000000000" pitchFamily="50" charset="-128"/>
              </a:rPr>
              <a:t>mai</a:t>
            </a:r>
            <a:endParaRPr kumimoji="1" lang="ja-JP" altLang="en-US" sz="1200" b="1" dirty="0">
              <a:solidFill>
                <a:srgbClr val="FFC000">
                  <a:lumMod val="50000"/>
                </a:srgbClr>
              </a:solidFill>
              <a:ea typeface="游ゴシック" panose="020B0400000000000000" pitchFamily="50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9EA04CCB-CD7D-4870-AE0C-2409D3CD780F}"/>
              </a:ext>
            </a:extLst>
          </p:cNvPr>
          <p:cNvSpPr/>
          <p:nvPr/>
        </p:nvSpPr>
        <p:spPr>
          <a:xfrm>
            <a:off x="308254" y="1072801"/>
            <a:ext cx="1260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1" lang="en-US" altLang="ja-JP" sz="1200" b="1" dirty="0">
                <a:solidFill>
                  <a:srgbClr val="FFC000">
                    <a:lumMod val="50000"/>
                  </a:srgbClr>
                </a:solidFill>
              </a:rPr>
              <a:t>10:00-11:00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dirty="0">
                <a:solidFill>
                  <a:srgbClr val="FFC000">
                    <a:lumMod val="50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やさしい</a:t>
            </a:r>
            <a:endParaRPr kumimoji="1" lang="en-US" altLang="ja-JP" sz="1200" b="1" dirty="0">
              <a:solidFill>
                <a:srgbClr val="FFC000">
                  <a:lumMod val="50000"/>
                </a:srgbClr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dirty="0">
                <a:solidFill>
                  <a:srgbClr val="FFC000">
                    <a:lumMod val="50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ピラティス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amiko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8363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3556</TotalTime>
  <Words>182</Words>
  <Application>Microsoft Office PowerPoint</Application>
  <PresentationFormat>A4 210 x 297 mm</PresentationFormat>
  <Paragraphs>94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 ADGothicJP Medium</vt:lpstr>
      <vt:lpstr>HGP創英角ﾎﾟｯﾌﾟ体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増田のぶか</dc:creator>
  <cp:lastModifiedBy>Olulu</cp:lastModifiedBy>
  <cp:revision>204</cp:revision>
  <cp:lastPrinted>2020-12-20T01:19:57Z</cp:lastPrinted>
  <dcterms:created xsi:type="dcterms:W3CDTF">2016-10-19T06:16:23Z</dcterms:created>
  <dcterms:modified xsi:type="dcterms:W3CDTF">2020-12-20T02:33:06Z</dcterms:modified>
</cp:coreProperties>
</file>